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F7BB458-2A4F-4455-8890-6D1FC0FB51A3}">
          <p14:sldIdLst/>
        </p14:section>
        <p14:section name="Untitled Section" id="{D5787C80-783B-4270-8460-F4BC5FD016F4}">
          <p14:sldIdLst>
            <p14:sldId id="257"/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E5E1F-672E-430C-843F-D47F9ACD71E5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4D214-BFBB-4285-82DA-BD516395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87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E5E1F-672E-430C-843F-D47F9ACD71E5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4D214-BFBB-4285-82DA-BD516395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043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E5E1F-672E-430C-843F-D47F9ACD71E5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4D214-BFBB-4285-82DA-BD516395FFA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3755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E5E1F-672E-430C-843F-D47F9ACD71E5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4D214-BFBB-4285-82DA-BD516395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89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E5E1F-672E-430C-843F-D47F9ACD71E5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4D214-BFBB-4285-82DA-BD516395FFA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2762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E5E1F-672E-430C-843F-D47F9ACD71E5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4D214-BFBB-4285-82DA-BD516395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68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E5E1F-672E-430C-843F-D47F9ACD71E5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4D214-BFBB-4285-82DA-BD516395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33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E5E1F-672E-430C-843F-D47F9ACD71E5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4D214-BFBB-4285-82DA-BD516395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71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E5E1F-672E-430C-843F-D47F9ACD71E5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4D214-BFBB-4285-82DA-BD516395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04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E5E1F-672E-430C-843F-D47F9ACD71E5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4D214-BFBB-4285-82DA-BD516395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76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E5E1F-672E-430C-843F-D47F9ACD71E5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4D214-BFBB-4285-82DA-BD516395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5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E5E1F-672E-430C-843F-D47F9ACD71E5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4D214-BFBB-4285-82DA-BD516395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36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E5E1F-672E-430C-843F-D47F9ACD71E5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4D214-BFBB-4285-82DA-BD516395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83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E5E1F-672E-430C-843F-D47F9ACD71E5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4D214-BFBB-4285-82DA-BD516395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80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E5E1F-672E-430C-843F-D47F9ACD71E5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4D214-BFBB-4285-82DA-BD516395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9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E5E1F-672E-430C-843F-D47F9ACD71E5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4D214-BFBB-4285-82DA-BD516395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983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E5E1F-672E-430C-843F-D47F9ACD71E5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424D214-BFBB-4285-82DA-BD516395F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1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0E2E7A85-2567-1E9C-D749-9F09B1838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Да спасим лилавото злато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EBCEAB5-DE6A-479F-3730-E6F4CE954C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60913" y="2770059"/>
            <a:ext cx="4513262" cy="1016256"/>
          </a:xfr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C80FB05-8DEA-46DC-0466-08AD1484B6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30835" y="3281680"/>
            <a:ext cx="3401063" cy="2895599"/>
          </a:xfrm>
          <a:solidFill>
            <a:srgbClr val="FFC000"/>
          </a:solidFill>
        </p:spPr>
        <p:txBody>
          <a:bodyPr/>
          <a:lstStyle/>
          <a:p>
            <a:endParaRPr lang="bg-BG" dirty="0">
              <a:solidFill>
                <a:srgbClr val="7030A0"/>
              </a:solidFill>
            </a:endParaRPr>
          </a:p>
          <a:p>
            <a:pPr>
              <a:spcBef>
                <a:spcPts val="3000"/>
              </a:spcBef>
            </a:pPr>
            <a:r>
              <a:rPr lang="bg-BG" sz="1600" dirty="0">
                <a:solidFill>
                  <a:srgbClr val="7030A0"/>
                </a:solidFill>
              </a:rPr>
              <a:t>Традиции и предизвикателства</a:t>
            </a:r>
          </a:p>
          <a:p>
            <a:pPr>
              <a:spcBef>
                <a:spcPts val="3000"/>
              </a:spcBef>
            </a:pPr>
            <a:r>
              <a:rPr lang="bg-BG" sz="1600" dirty="0">
                <a:solidFill>
                  <a:srgbClr val="7030A0"/>
                </a:solidFill>
              </a:rPr>
              <a:t>   Нови регламенти на ЕС</a:t>
            </a:r>
          </a:p>
          <a:p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05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9D52892-DF32-A6BC-C924-A7BD5A5B0A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868" y="465418"/>
            <a:ext cx="8091833" cy="570482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E7EA3A4-8846-E744-FE1F-53B446440884}"/>
              </a:ext>
            </a:extLst>
          </p:cNvPr>
          <p:cNvSpPr/>
          <p:nvPr/>
        </p:nvSpPr>
        <p:spPr>
          <a:xfrm>
            <a:off x="2840947" y="2967335"/>
            <a:ext cx="65101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g-BG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Уроци на вековете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22467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44</TotalTime>
  <Words>15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Да спасим лилавото злато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Море от лавандула</dc:title>
  <dc:creator>Iae Iae1</dc:creator>
  <cp:lastModifiedBy>Iae Iae1</cp:lastModifiedBy>
  <cp:revision>3</cp:revision>
  <dcterms:created xsi:type="dcterms:W3CDTF">2023-07-30T13:55:05Z</dcterms:created>
  <dcterms:modified xsi:type="dcterms:W3CDTF">2023-07-30T14:39:30Z</dcterms:modified>
</cp:coreProperties>
</file>